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45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83451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2567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9612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0338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9904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171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1440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6732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1019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6098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271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39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9951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14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Library Basketball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Library Basketball Example 1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Class: 5th Grade Library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Purpose: Review prior to break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Modifications: None, played with rules as written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Questions: Standard library ‘trivia’ questions (provided as a handout)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Library Basketball Example 2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Class: 3rd Grade Library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Purpose: Differentiating fact and opinion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Modifications: All shots from the center line; no steals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Questions: Groups are presented with a statement and have to identify whether it’s fact or an opinion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Library Basketball Example 3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Class: 6th Grade Library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Purpose: Identify parts of a citation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Modifications: All shots from center line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Questions: Provide groups with written citations and ask them to identify a specific part (i.e., “what date was this information retrieved?”)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Library Basketball Example 4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Classes: 6th Grade Enrichment and 5th Grade Library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Purpose: Review for 5th Grade; writing for a specific purpose and audience for 6th Grade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Modifications: 6th Grade students will write questions and run the game for 5th Grade students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Questions: 6th Grade students will create library basketball questions for 5th Grade students, based on what 5th Graders should know about library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Library Basketball?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Lets kids move around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Encourages teamwork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Provides feedback to librarians on what students have learned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Gets students excited about library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Gives everyone an opportunity to shine, as there’s both an academic and an athletic component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When Library Basketball?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After completing instructional units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As a review before a test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As a reward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Before vacations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During testing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Any time students are antsy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Supplies Needed: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Something to serve as a basketball (balls with some weight work best; I use water-filled ones)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Something to serve as a basket (I use a high-walled recycling bin)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Masking tape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Pen and paper to keep score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Treats for the winners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Ideally, a backboard for your basket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Library Basketball Set-Up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Place your basket and put three pieces of equally-spaced masking tape on the floor in front of the basket (essentially, one shooting line close to the basket, one mid-way from the basket, and one far away from the basket).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Split students into groups of 3-6 students (4 is my ideal group size).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Choose one student to be the ball person and one to be the foot checker.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Library Basketball Rules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Groups choose an easy, a medium, or a hard question.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Each question is read only one time.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The first answer that any group member yells out is the group’s official answer, so students are encouraged to discuss their answer before blurting it out.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The group has one minute to answer the question.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If they answer the question incorrectly, the question rolls to the next group in line. Each group gets one chance to answer a question.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Library Basketball Rules, cont.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 sz="2400"/>
              <a:t>If a group answers correctly, one student from the group gets to make a shot at the basket.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Georgia"/>
              <a:buChar char="○"/>
            </a:pPr>
            <a:r>
              <a:rPr lang="en"/>
              <a:t>All students in a group must shoot once before anyone can shoot a second time.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 sz="2400"/>
              <a:t>Students answering an easy question shoot from the furthest line back, a medium question from the middle line, and a hard question from the front line.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 sz="2400"/>
              <a:t>Any students who yell while someone else is making a shot lose a point for their team, and the shooter gets a second chance.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Library Basketball Rules, cont.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At the end of the game, the team that scores the most points wins a treat (I use Jolly Ranchers).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No one touches the ball except the librarian, the ball person, and the shooter.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foot watcher makes sure that students are behind the line. Theirs is the official call in regards to foot faults.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Tailoring to Different Topics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If you already have a written assessment, it can often easily be turned into library basketball questions.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True/false questions can be used, but I remove the steal option in that case.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difficulty levels can be removed as needed by age/topic (make all students shoot from the medium line).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716</Words>
  <Application>Microsoft Office PowerPoint</Application>
  <PresentationFormat>On-screen Show (16:9)</PresentationFormat>
  <Paragraphs>64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Georgia</vt:lpstr>
      <vt:lpstr>paper-plane</vt:lpstr>
      <vt:lpstr>Library Basketball</vt:lpstr>
      <vt:lpstr>Why Library Basketball?</vt:lpstr>
      <vt:lpstr>When Library Basketball?</vt:lpstr>
      <vt:lpstr>Supplies Needed:</vt:lpstr>
      <vt:lpstr>Library Basketball Set-Up</vt:lpstr>
      <vt:lpstr>Library Basketball Rules</vt:lpstr>
      <vt:lpstr>Library Basketball Rules, cont.</vt:lpstr>
      <vt:lpstr>Library Basketball Rules, cont.</vt:lpstr>
      <vt:lpstr>Tailoring to Different Topics</vt:lpstr>
      <vt:lpstr>Library Basketball Example 1</vt:lpstr>
      <vt:lpstr>Library Basketball Example 2</vt:lpstr>
      <vt:lpstr>Library Basketball Example 3</vt:lpstr>
      <vt:lpstr>Library Basketball Example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Basketball</dc:title>
  <dc:creator>Wilson, Kelly</dc:creator>
  <cp:lastModifiedBy>Ford-Croghan, Susanne</cp:lastModifiedBy>
  <cp:revision>1</cp:revision>
  <dcterms:modified xsi:type="dcterms:W3CDTF">2015-06-22T13:37:28Z</dcterms:modified>
</cp:coreProperties>
</file>